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microsoft.com/office/2016/11/relationships/changesInfo" Target="changesInfos/changesInfo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davs06@gmail.com" userId="33250b711481b236" providerId="LiveId" clId="{720443B5-55E7-3D4D-A68D-5977F60FD994}"/>
    <pc:docChg chg="custSel addSld delSld modSld">
      <pc:chgData name="vdavs06@gmail.com" userId="33250b711481b236" providerId="LiveId" clId="{720443B5-55E7-3D4D-A68D-5977F60FD994}" dt="2021-01-16T17:46:14.130" v="853" actId="21"/>
      <pc:docMkLst>
        <pc:docMk/>
      </pc:docMkLst>
      <pc:sldChg chg="addSp delSp modSp">
        <pc:chgData name="vdavs06@gmail.com" userId="33250b711481b236" providerId="LiveId" clId="{720443B5-55E7-3D4D-A68D-5977F60FD994}" dt="2021-01-15T08:44:05.056" v="51" actId="1076"/>
        <pc:sldMkLst>
          <pc:docMk/>
          <pc:sldMk cId="2193381388" sldId="256"/>
        </pc:sldMkLst>
        <pc:spChg chg="mod">
          <ac:chgData name="vdavs06@gmail.com" userId="33250b711481b236" providerId="LiveId" clId="{720443B5-55E7-3D4D-A68D-5977F60FD994}" dt="2021-01-15T08:32:22.410" v="26" actId="1076"/>
          <ac:spMkLst>
            <pc:docMk/>
            <pc:sldMk cId="2193381388" sldId="256"/>
            <ac:spMk id="2" creationId="{EF0C5FEB-5FCA-004E-8C88-426B91CF3925}"/>
          </ac:spMkLst>
        </pc:spChg>
        <pc:spChg chg="del">
          <ac:chgData name="vdavs06@gmail.com" userId="33250b711481b236" providerId="LiveId" clId="{720443B5-55E7-3D4D-A68D-5977F60FD994}" dt="2021-01-15T08:38:18.553" v="27" actId="21"/>
          <ac:spMkLst>
            <pc:docMk/>
            <pc:sldMk cId="2193381388" sldId="256"/>
            <ac:spMk id="3" creationId="{4FC58531-1E29-094F-BD8F-C286B15D136D}"/>
          </ac:spMkLst>
        </pc:spChg>
        <pc:graphicFrameChg chg="add del">
          <ac:chgData name="vdavs06@gmail.com" userId="33250b711481b236" providerId="LiveId" clId="{720443B5-55E7-3D4D-A68D-5977F60FD994}" dt="2021-01-15T08:43:57.021" v="48" actId="21"/>
          <ac:graphicFrameMkLst>
            <pc:docMk/>
            <pc:sldMk cId="2193381388" sldId="256"/>
            <ac:graphicFrameMk id="6" creationId="{AAE566E0-486A-C54A-ACAB-4FC422B01E42}"/>
          </ac:graphicFrameMkLst>
        </pc:graphicFrameChg>
        <pc:picChg chg="add mod">
          <ac:chgData name="vdavs06@gmail.com" userId="33250b711481b236" providerId="LiveId" clId="{720443B5-55E7-3D4D-A68D-5977F60FD994}" dt="2021-01-15T08:39:02.458" v="34" actId="14100"/>
          <ac:picMkLst>
            <pc:docMk/>
            <pc:sldMk cId="2193381388" sldId="256"/>
            <ac:picMk id="4" creationId="{EBE631CA-0F44-7041-AFC3-2244C6F7B6B3}"/>
          </ac:picMkLst>
        </pc:picChg>
        <pc:picChg chg="add mod">
          <ac:chgData name="vdavs06@gmail.com" userId="33250b711481b236" providerId="LiveId" clId="{720443B5-55E7-3D4D-A68D-5977F60FD994}" dt="2021-01-15T08:39:28.932" v="42" actId="1076"/>
          <ac:picMkLst>
            <pc:docMk/>
            <pc:sldMk cId="2193381388" sldId="256"/>
            <ac:picMk id="5" creationId="{7E3E883B-7ED5-854E-808E-0192885E54C1}"/>
          </ac:picMkLst>
        </pc:picChg>
        <pc:picChg chg="add mod">
          <ac:chgData name="vdavs06@gmail.com" userId="33250b711481b236" providerId="LiveId" clId="{720443B5-55E7-3D4D-A68D-5977F60FD994}" dt="2021-01-15T08:44:05.056" v="51" actId="1076"/>
          <ac:picMkLst>
            <pc:docMk/>
            <pc:sldMk cId="2193381388" sldId="256"/>
            <ac:picMk id="7" creationId="{62BF2A30-8BE1-2F4D-94A0-80BB84E8968D}"/>
          </ac:picMkLst>
        </pc:picChg>
      </pc:sldChg>
      <pc:sldChg chg="addSp delSp modSp new mod chgLayout">
        <pc:chgData name="vdavs06@gmail.com" userId="33250b711481b236" providerId="LiveId" clId="{720443B5-55E7-3D4D-A68D-5977F60FD994}" dt="2021-01-15T08:55:46.521" v="379" actId="1076"/>
        <pc:sldMkLst>
          <pc:docMk/>
          <pc:sldMk cId="949218804" sldId="257"/>
        </pc:sldMkLst>
        <pc:spChg chg="mod ord">
          <ac:chgData name="vdavs06@gmail.com" userId="33250b711481b236" providerId="LiveId" clId="{720443B5-55E7-3D4D-A68D-5977F60FD994}" dt="2021-01-15T08:49:27.856" v="85" actId="700"/>
          <ac:spMkLst>
            <pc:docMk/>
            <pc:sldMk cId="949218804" sldId="257"/>
            <ac:spMk id="2" creationId="{DF56F83F-7D58-A944-945E-2801C5CF68C4}"/>
          </ac:spMkLst>
        </pc:spChg>
        <pc:spChg chg="del">
          <ac:chgData name="vdavs06@gmail.com" userId="33250b711481b236" providerId="LiveId" clId="{720443B5-55E7-3D4D-A68D-5977F60FD994}" dt="2021-01-15T08:44:22.149" v="53" actId="21"/>
          <ac:spMkLst>
            <pc:docMk/>
            <pc:sldMk cId="949218804" sldId="257"/>
            <ac:spMk id="3" creationId="{04EB5D4B-3CDF-AB4D-8973-ACF1E2D18820}"/>
          </ac:spMkLst>
        </pc:spChg>
        <pc:spChg chg="add mod ord">
          <ac:chgData name="vdavs06@gmail.com" userId="33250b711481b236" providerId="LiveId" clId="{720443B5-55E7-3D4D-A68D-5977F60FD994}" dt="2021-01-15T08:55:46.521" v="379" actId="1076"/>
          <ac:spMkLst>
            <pc:docMk/>
            <pc:sldMk cId="949218804" sldId="257"/>
            <ac:spMk id="4" creationId="{A6439341-46DB-BD40-A722-3FE9A35B18BA}"/>
          </ac:spMkLst>
        </pc:spChg>
      </pc:sldChg>
      <pc:sldChg chg="addSp delSp modSp new mod chgLayout">
        <pc:chgData name="vdavs06@gmail.com" userId="33250b711481b236" providerId="LiveId" clId="{720443B5-55E7-3D4D-A68D-5977F60FD994}" dt="2021-01-15T09:22:43.053" v="523" actId="1076"/>
        <pc:sldMkLst>
          <pc:docMk/>
          <pc:sldMk cId="1164734163" sldId="258"/>
        </pc:sldMkLst>
        <pc:spChg chg="mod ord">
          <ac:chgData name="vdavs06@gmail.com" userId="33250b711481b236" providerId="LiveId" clId="{720443B5-55E7-3D4D-A68D-5977F60FD994}" dt="2021-01-15T09:17:47.114" v="435" actId="700"/>
          <ac:spMkLst>
            <pc:docMk/>
            <pc:sldMk cId="1164734163" sldId="258"/>
            <ac:spMk id="2" creationId="{F24A7A4F-2C2A-E84D-BF3A-EC8E77D38587}"/>
          </ac:spMkLst>
        </pc:spChg>
        <pc:spChg chg="add mod ord">
          <ac:chgData name="vdavs06@gmail.com" userId="33250b711481b236" providerId="LiveId" clId="{720443B5-55E7-3D4D-A68D-5977F60FD994}" dt="2021-01-15T09:19:08.075" v="519" actId="14100"/>
          <ac:spMkLst>
            <pc:docMk/>
            <pc:sldMk cId="1164734163" sldId="258"/>
            <ac:spMk id="3" creationId="{39532850-2BB5-C449-8515-E94642BC37AF}"/>
          </ac:spMkLst>
        </pc:spChg>
        <pc:spChg chg="del">
          <ac:chgData name="vdavs06@gmail.com" userId="33250b711481b236" providerId="LiveId" clId="{720443B5-55E7-3D4D-A68D-5977F60FD994}" dt="2021-01-15T08:55:53.982" v="381" actId="21"/>
          <ac:spMkLst>
            <pc:docMk/>
            <pc:sldMk cId="1164734163" sldId="258"/>
            <ac:spMk id="3" creationId="{AB9D01DC-F077-A446-93A3-DDDCEBA63730}"/>
          </ac:spMkLst>
        </pc:spChg>
        <pc:picChg chg="add mod">
          <ac:chgData name="vdavs06@gmail.com" userId="33250b711481b236" providerId="LiveId" clId="{720443B5-55E7-3D4D-A68D-5977F60FD994}" dt="2021-01-15T09:22:43.053" v="523" actId="1076"/>
          <ac:picMkLst>
            <pc:docMk/>
            <pc:sldMk cId="1164734163" sldId="258"/>
            <ac:picMk id="4" creationId="{0964470D-BA12-884E-A4D2-8444F69CD290}"/>
          </ac:picMkLst>
        </pc:picChg>
      </pc:sldChg>
      <pc:sldChg chg="addSp delSp modSp new mod modClrScheme chgLayout">
        <pc:chgData name="vdavs06@gmail.com" userId="33250b711481b236" providerId="LiveId" clId="{720443B5-55E7-3D4D-A68D-5977F60FD994}" dt="2021-01-16T16:05:22.987" v="636" actId="27636"/>
        <pc:sldMkLst>
          <pc:docMk/>
          <pc:sldMk cId="1104432284" sldId="259"/>
        </pc:sldMkLst>
        <pc:spChg chg="mod ord">
          <ac:chgData name="vdavs06@gmail.com" userId="33250b711481b236" providerId="LiveId" clId="{720443B5-55E7-3D4D-A68D-5977F60FD994}" dt="2021-01-16T15:37:51.075" v="621" actId="1076"/>
          <ac:spMkLst>
            <pc:docMk/>
            <pc:sldMk cId="1104432284" sldId="259"/>
            <ac:spMk id="2" creationId="{1047D3AD-39DA-AB43-8E5D-6D2C1451E3BA}"/>
          </ac:spMkLst>
        </pc:spChg>
        <pc:spChg chg="del">
          <ac:chgData name="vdavs06@gmail.com" userId="33250b711481b236" providerId="LiveId" clId="{720443B5-55E7-3D4D-A68D-5977F60FD994}" dt="2021-01-16T15:28:48.453" v="564" actId="3680"/>
          <ac:spMkLst>
            <pc:docMk/>
            <pc:sldMk cId="1104432284" sldId="259"/>
            <ac:spMk id="3" creationId="{B5E99396-09AF-F440-B41B-B0076F45450E}"/>
          </ac:spMkLst>
        </pc:spChg>
        <pc:spChg chg="add del mod">
          <ac:chgData name="vdavs06@gmail.com" userId="33250b711481b236" providerId="LiveId" clId="{720443B5-55E7-3D4D-A68D-5977F60FD994}" dt="2021-01-16T15:29:07.070" v="566" actId="931"/>
          <ac:spMkLst>
            <pc:docMk/>
            <pc:sldMk cId="1104432284" sldId="259"/>
            <ac:spMk id="6" creationId="{CE214705-7570-BB41-9AF9-0C55FE6EC26E}"/>
          </ac:spMkLst>
        </pc:spChg>
        <pc:spChg chg="add del mod ord">
          <ac:chgData name="vdavs06@gmail.com" userId="33250b711481b236" providerId="LiveId" clId="{720443B5-55E7-3D4D-A68D-5977F60FD994}" dt="2021-01-16T15:31:46.759" v="581" actId="21"/>
          <ac:spMkLst>
            <pc:docMk/>
            <pc:sldMk cId="1104432284" sldId="259"/>
            <ac:spMk id="8" creationId="{B4E47A86-08CB-7D49-85BC-FA556C2B51A4}"/>
          </ac:spMkLst>
        </pc:spChg>
        <pc:spChg chg="add mod ord">
          <ac:chgData name="vdavs06@gmail.com" userId="33250b711481b236" providerId="LiveId" clId="{720443B5-55E7-3D4D-A68D-5977F60FD994}" dt="2021-01-16T16:05:22.987" v="636" actId="27636"/>
          <ac:spMkLst>
            <pc:docMk/>
            <pc:sldMk cId="1104432284" sldId="259"/>
            <ac:spMk id="11" creationId="{EDBACA88-745B-0349-9BE8-11F556AF74E9}"/>
          </ac:spMkLst>
        </pc:spChg>
        <pc:graphicFrameChg chg="add del mod ord modGraphic">
          <ac:chgData name="vdavs06@gmail.com" userId="33250b711481b236" providerId="LiveId" clId="{720443B5-55E7-3D4D-A68D-5977F60FD994}" dt="2021-01-16T15:28:51.154" v="565" actId="21"/>
          <ac:graphicFrameMkLst>
            <pc:docMk/>
            <pc:sldMk cId="1104432284" sldId="259"/>
            <ac:graphicFrameMk id="4" creationId="{279FC9DD-C9C1-9D48-91E6-9CF41AA398BC}"/>
          </ac:graphicFrameMkLst>
        </pc:graphicFrameChg>
        <pc:graphicFrameChg chg="add del">
          <ac:chgData name="vdavs06@gmail.com" userId="33250b711481b236" providerId="LiveId" clId="{720443B5-55E7-3D4D-A68D-5977F60FD994}" dt="2021-01-16T15:31:12.583" v="578" actId="21"/>
          <ac:graphicFrameMkLst>
            <pc:docMk/>
            <pc:sldMk cId="1104432284" sldId="259"/>
            <ac:graphicFrameMk id="9" creationId="{2C3B2BCC-705B-8943-A592-5D9EB9D1CFEC}"/>
          </ac:graphicFrameMkLst>
        </pc:graphicFrameChg>
        <pc:picChg chg="add del mod ord">
          <ac:chgData name="vdavs06@gmail.com" userId="33250b711481b236" providerId="LiveId" clId="{720443B5-55E7-3D4D-A68D-5977F60FD994}" dt="2021-01-16T15:36:33.460" v="594" actId="21"/>
          <ac:picMkLst>
            <pc:docMk/>
            <pc:sldMk cId="1104432284" sldId="259"/>
            <ac:picMk id="7" creationId="{ACA5E5E5-BC34-0646-8724-D2D27C253182}"/>
          </ac:picMkLst>
        </pc:picChg>
        <pc:picChg chg="add mod">
          <ac:chgData name="vdavs06@gmail.com" userId="33250b711481b236" providerId="LiveId" clId="{720443B5-55E7-3D4D-A68D-5977F60FD994}" dt="2021-01-16T15:36:23.396" v="589" actId="1076"/>
          <ac:picMkLst>
            <pc:docMk/>
            <pc:sldMk cId="1104432284" sldId="259"/>
            <ac:picMk id="10" creationId="{2EE0C4E1-B163-2E4F-B15C-10EF3A240999}"/>
          </ac:picMkLst>
        </pc:picChg>
        <pc:picChg chg="add mod">
          <ac:chgData name="vdavs06@gmail.com" userId="33250b711481b236" providerId="LiveId" clId="{720443B5-55E7-3D4D-A68D-5977F60FD994}" dt="2021-01-16T16:04:51.686" v="633" actId="14100"/>
          <ac:picMkLst>
            <pc:docMk/>
            <pc:sldMk cId="1104432284" sldId="259"/>
            <ac:picMk id="12" creationId="{EB8B43F2-76BB-664C-8929-C4E1570E338C}"/>
          </ac:picMkLst>
        </pc:picChg>
      </pc:sldChg>
      <pc:sldChg chg="modSp new del">
        <pc:chgData name="vdavs06@gmail.com" userId="33250b711481b236" providerId="LiveId" clId="{720443B5-55E7-3D4D-A68D-5977F60FD994}" dt="2021-01-16T17:46:14.130" v="853" actId="21"/>
        <pc:sldMkLst>
          <pc:docMk/>
          <pc:sldMk cId="952788823" sldId="260"/>
        </pc:sldMkLst>
        <pc:spChg chg="mod">
          <ac:chgData name="vdavs06@gmail.com" userId="33250b711481b236" providerId="LiveId" clId="{720443B5-55E7-3D4D-A68D-5977F60FD994}" dt="2021-01-16T16:05:32.162" v="665" actId="20577"/>
          <ac:spMkLst>
            <pc:docMk/>
            <pc:sldMk cId="952788823" sldId="260"/>
            <ac:spMk id="2" creationId="{9275BABB-B7DC-6841-844A-D6D88BE87F6B}"/>
          </ac:spMkLst>
        </pc:spChg>
      </pc:sldChg>
      <pc:sldChg chg="addSp delSp modSp new">
        <pc:chgData name="vdavs06@gmail.com" userId="33250b711481b236" providerId="LiveId" clId="{720443B5-55E7-3D4D-A68D-5977F60FD994}" dt="2021-01-16T16:32:06.740" v="806" actId="14100"/>
        <pc:sldMkLst>
          <pc:docMk/>
          <pc:sldMk cId="766507848" sldId="261"/>
        </pc:sldMkLst>
        <pc:spChg chg="mod">
          <ac:chgData name="vdavs06@gmail.com" userId="33250b711481b236" providerId="LiveId" clId="{720443B5-55E7-3D4D-A68D-5977F60FD994}" dt="2021-01-16T16:10:53.833" v="753" actId="1076"/>
          <ac:spMkLst>
            <pc:docMk/>
            <pc:sldMk cId="766507848" sldId="261"/>
            <ac:spMk id="2" creationId="{69794B9A-FA6A-4B4E-9FCF-E31162F82C3D}"/>
          </ac:spMkLst>
        </pc:spChg>
        <pc:spChg chg="del">
          <ac:chgData name="vdavs06@gmail.com" userId="33250b711481b236" providerId="LiveId" clId="{720443B5-55E7-3D4D-A68D-5977F60FD994}" dt="2021-01-16T16:11:28.353" v="754" actId="21"/>
          <ac:spMkLst>
            <pc:docMk/>
            <pc:sldMk cId="766507848" sldId="261"/>
            <ac:spMk id="3" creationId="{E69E79CF-FAED-A945-8F50-6AE5F79869F7}"/>
          </ac:spMkLst>
        </pc:spChg>
        <pc:picChg chg="add del mod">
          <ac:chgData name="vdavs06@gmail.com" userId="33250b711481b236" providerId="LiveId" clId="{720443B5-55E7-3D4D-A68D-5977F60FD994}" dt="2021-01-16T16:28:33.831" v="767" actId="21"/>
          <ac:picMkLst>
            <pc:docMk/>
            <pc:sldMk cId="766507848" sldId="261"/>
            <ac:picMk id="4" creationId="{0D7FAAE7-5911-AC49-801E-BA2FBCE800AB}"/>
          </ac:picMkLst>
        </pc:picChg>
        <pc:picChg chg="add mod">
          <ac:chgData name="vdavs06@gmail.com" userId="33250b711481b236" providerId="LiveId" clId="{720443B5-55E7-3D4D-A68D-5977F60FD994}" dt="2021-01-16T16:30:06.510" v="799" actId="1076"/>
          <ac:picMkLst>
            <pc:docMk/>
            <pc:sldMk cId="766507848" sldId="261"/>
            <ac:picMk id="5" creationId="{7411AD43-87BB-6848-A4D0-52A59B337921}"/>
          </ac:picMkLst>
        </pc:picChg>
        <pc:picChg chg="add mod">
          <ac:chgData name="vdavs06@gmail.com" userId="33250b711481b236" providerId="LiveId" clId="{720443B5-55E7-3D4D-A68D-5977F60FD994}" dt="2021-01-16T16:30:11.166" v="800" actId="1076"/>
          <ac:picMkLst>
            <pc:docMk/>
            <pc:sldMk cId="766507848" sldId="261"/>
            <ac:picMk id="6" creationId="{3D3337C7-E697-EE45-A5E0-8C24C2074FA7}"/>
          </ac:picMkLst>
        </pc:picChg>
        <pc:picChg chg="add mod">
          <ac:chgData name="vdavs06@gmail.com" userId="33250b711481b236" providerId="LiveId" clId="{720443B5-55E7-3D4D-A68D-5977F60FD994}" dt="2021-01-16T16:32:06.740" v="806" actId="14100"/>
          <ac:picMkLst>
            <pc:docMk/>
            <pc:sldMk cId="766507848" sldId="261"/>
            <ac:picMk id="7" creationId="{8420BBF0-20E4-1341-B838-2C30F1A511DF}"/>
          </ac:picMkLst>
        </pc:picChg>
      </pc:sldChg>
      <pc:sldChg chg="addSp delSp modSp new del">
        <pc:chgData name="vdavs06@gmail.com" userId="33250b711481b236" providerId="LiveId" clId="{720443B5-55E7-3D4D-A68D-5977F60FD994}" dt="2021-01-16T17:44:53.198" v="852" actId="21"/>
        <pc:sldMkLst>
          <pc:docMk/>
          <pc:sldMk cId="2044929606" sldId="262"/>
        </pc:sldMkLst>
        <pc:spChg chg="del mod">
          <ac:chgData name="vdavs06@gmail.com" userId="33250b711481b236" providerId="LiveId" clId="{720443B5-55E7-3D4D-A68D-5977F60FD994}" dt="2021-01-16T17:44:49.220" v="851" actId="21"/>
          <ac:spMkLst>
            <pc:docMk/>
            <pc:sldMk cId="2044929606" sldId="262"/>
            <ac:spMk id="2" creationId="{6FBCF1CB-A975-C543-99D2-95D7FF956986}"/>
          </ac:spMkLst>
        </pc:spChg>
        <pc:spChg chg="del">
          <ac:chgData name="vdavs06@gmail.com" userId="33250b711481b236" providerId="LiveId" clId="{720443B5-55E7-3D4D-A68D-5977F60FD994}" dt="2021-01-16T17:44:47.253" v="850" actId="21"/>
          <ac:spMkLst>
            <pc:docMk/>
            <pc:sldMk cId="2044929606" sldId="262"/>
            <ac:spMk id="3" creationId="{540B24F7-253F-DE4D-9214-7D5295C46DE2}"/>
          </ac:spMkLst>
        </pc:spChg>
        <pc:spChg chg="add mod">
          <ac:chgData name="vdavs06@gmail.com" userId="33250b711481b236" providerId="LiveId" clId="{720443B5-55E7-3D4D-A68D-5977F60FD994}" dt="2021-01-16T17:44:49.220" v="851" actId="21"/>
          <ac:spMkLst>
            <pc:docMk/>
            <pc:sldMk cId="2044929606" sldId="262"/>
            <ac:spMk id="5" creationId="{375B105D-3DDD-9241-AD44-06E72ADA64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F0C5FEB-5FCA-004E-8C88-426B91CF3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782" y="-1408274"/>
            <a:ext cx="8689976" cy="2509213"/>
          </a:xfrm>
        </p:spPr>
        <p:txBody>
          <a:bodyPr/>
          <a:lstStyle/>
          <a:p>
            <a:r>
              <a:rPr lang="bg-BG"/>
              <a:t>Спектър за светлина 🌞🤔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EBE631CA-0F44-7041-AFC3-2244C6F7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5" y="1100939"/>
            <a:ext cx="5906676" cy="3779077"/>
          </a:xfrm>
          <a:prstGeom prst="rect">
            <a:avLst/>
          </a:prstGeom>
        </p:spPr>
      </p:pic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7E3E883B-7ED5-854E-808E-0192885E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5" y="2773568"/>
            <a:ext cx="5906676" cy="2792990"/>
          </a:xfrm>
          <a:prstGeom prst="rect">
            <a:avLst/>
          </a:prstGeom>
        </p:spPr>
      </p:pic>
      <p:pic>
        <p:nvPicPr>
          <p:cNvPr id="7" name="Картина 7">
            <a:extLst>
              <a:ext uri="{FF2B5EF4-FFF2-40B4-BE49-F238E27FC236}">
                <a16:creationId xmlns:a16="http://schemas.microsoft.com/office/drawing/2014/main" id="{62BF2A30-8BE1-2F4D-94A0-80BB84E8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63" y="2359171"/>
            <a:ext cx="4340595" cy="42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8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F56F83F-7D58-A944-945E-2801C5CF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🌈Разлагане на светлина 🌈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6439341-46DB-BD40-A722-3FE9A35B18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96063" y="2364684"/>
            <a:ext cx="5182226" cy="3424107"/>
          </a:xfrm>
        </p:spPr>
        <p:txBody>
          <a:bodyPr/>
          <a:lstStyle/>
          <a:p>
            <a:pPr marL="0" indent="0">
              <a:buNone/>
            </a:pPr>
            <a:r>
              <a:rPr lang="bg-BG"/>
              <a:t>Разлагане на светлина става като Водата и огледалото действат като Призма .След този  ефект  светлината се разлага на цветове.🌊</a:t>
            </a:r>
          </a:p>
        </p:txBody>
      </p:sp>
    </p:spTree>
    <p:extLst>
      <p:ext uri="{BB962C8B-B14F-4D97-AF65-F5344CB8AC3E}">
        <p14:creationId xmlns:p14="http://schemas.microsoft.com/office/powerpoint/2010/main" val="94921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24A7A4F-2C2A-E84D-BF3A-EC8E77D3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👨‍🔬❤Цветовете на 🥀спектъра На светлината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9532850-2BB5-C449-8515-E94642BC37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353921" cy="3424107"/>
          </a:xfrm>
        </p:spPr>
        <p:txBody>
          <a:bodyPr/>
          <a:lstStyle/>
          <a:p>
            <a:r>
              <a:rPr lang="bg-BG"/>
              <a:t>Цветовете са познатите на дъгата цветове.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0964470D-BA12-884E-A4D2-8444F69C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83" y="1833691"/>
            <a:ext cx="5418667" cy="44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047D3AD-39DA-AB43-8E5D-6D2C145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bg-BG"/>
              <a:t>Факти за дъгата </a:t>
            </a:r>
          </a:p>
        </p:txBody>
      </p:sp>
      <p:sp>
        <p:nvSpPr>
          <p:cNvPr id="11" name="Контейнер за съдържание 10">
            <a:extLst>
              <a:ext uri="{FF2B5EF4-FFF2-40B4-BE49-F238E27FC236}">
                <a16:creationId xmlns:a16="http://schemas.microsoft.com/office/drawing/2014/main" id="{EDBACA88-745B-0349-9BE8-11F556AF74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4626" y="927760"/>
            <a:ext cx="3098718" cy="129886"/>
          </a:xfrm>
        </p:spPr>
        <p:txBody>
          <a:bodyPr>
            <a:normAutofit fontScale="25000" lnSpcReduction="20000"/>
          </a:bodyPr>
          <a:lstStyle/>
          <a:p>
            <a:r>
              <a:rPr lang="en-US"/>
              <a:t>🌈🌈🌈🌈🌞🌞🌞🌞🌞🌞🌈🌈🌈🌈</a:t>
            </a:r>
            <a:endParaRPr lang="bg-BG"/>
          </a:p>
        </p:txBody>
      </p:sp>
      <p:pic>
        <p:nvPicPr>
          <p:cNvPr id="10" name="Картина 10">
            <a:extLst>
              <a:ext uri="{FF2B5EF4-FFF2-40B4-BE49-F238E27FC236}">
                <a16:creationId xmlns:a16="http://schemas.microsoft.com/office/drawing/2014/main" id="{2EE0C4E1-B163-2E4F-B15C-10EF3A24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9" y="1254606"/>
            <a:ext cx="7112000" cy="5366528"/>
          </a:xfrm>
          <a:prstGeom prst="rect">
            <a:avLst/>
          </a:prstGeom>
        </p:spPr>
      </p:pic>
      <p:pic>
        <p:nvPicPr>
          <p:cNvPr id="12" name="Картина 12">
            <a:extLst>
              <a:ext uri="{FF2B5EF4-FFF2-40B4-BE49-F238E27FC236}">
                <a16:creationId xmlns:a16="http://schemas.microsoft.com/office/drawing/2014/main" id="{EB8B43F2-76BB-664C-8929-C4E1570E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596" y="1895475"/>
            <a:ext cx="4228173" cy="47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9794B9A-FA6A-4B4E-9FCF-E31162F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03" y="-315438"/>
            <a:ext cx="7937053" cy="2367092"/>
          </a:xfrm>
        </p:spPr>
        <p:txBody>
          <a:bodyPr/>
          <a:lstStyle/>
          <a:p>
            <a:r>
              <a:rPr lang="en-US"/>
              <a:t>Защо на “линейката” надписа е огледално</a:t>
            </a:r>
            <a:endParaRPr lang="bg-BG"/>
          </a:p>
        </p:txBody>
      </p:sp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7411AD43-87BB-6848-A4D0-52A59B33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6068"/>
            <a:ext cx="7068420" cy="2831932"/>
          </a:xfrm>
          <a:prstGeom prst="rect">
            <a:avLst/>
          </a:prstGeom>
        </p:spPr>
      </p:pic>
      <p:pic>
        <p:nvPicPr>
          <p:cNvPr id="6" name="Картина 6">
            <a:extLst>
              <a:ext uri="{FF2B5EF4-FFF2-40B4-BE49-F238E27FC236}">
                <a16:creationId xmlns:a16="http://schemas.microsoft.com/office/drawing/2014/main" id="{3D3337C7-E697-EE45-A5E0-8C24C207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5130"/>
            <a:ext cx="7068420" cy="1530938"/>
          </a:xfrm>
          <a:prstGeom prst="rect">
            <a:avLst/>
          </a:prstGeom>
        </p:spPr>
      </p:pic>
      <p:pic>
        <p:nvPicPr>
          <p:cNvPr id="7" name="Картина 7">
            <a:extLst>
              <a:ext uri="{FF2B5EF4-FFF2-40B4-BE49-F238E27FC236}">
                <a16:creationId xmlns:a16="http://schemas.microsoft.com/office/drawing/2014/main" id="{8420BBF0-20E4-1341-B838-2C30F1A5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94" y="1439333"/>
            <a:ext cx="48525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784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 екран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Капчица</vt:lpstr>
      <vt:lpstr>Спектър за светлина 🌞🤔</vt:lpstr>
      <vt:lpstr>🌈Разлагане на светлина 🌈</vt:lpstr>
      <vt:lpstr>👨‍🔬❤Цветовете на 🥀спектъра На светлината</vt:lpstr>
      <vt:lpstr>Факти за дъгата </vt:lpstr>
      <vt:lpstr>Защо на “линейката” надписа е огледално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Спектър за светлина 🌞🤔</dc:title>
  <dc:creator>vdavs06@gmail.com</dc:creator>
  <cp:lastModifiedBy>vdavs06@gmail.com</cp:lastModifiedBy>
  <cp:revision>5</cp:revision>
  <dcterms:created xsi:type="dcterms:W3CDTF">2021-01-15T08:30:41Z</dcterms:created>
  <dcterms:modified xsi:type="dcterms:W3CDTF">2021-01-16T17:46:25Z</dcterms:modified>
</cp:coreProperties>
</file>